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y Burson" userId="bc3d32f9-9ae6-438f-b4dd-ce20fc754a3d" providerId="ADAL" clId="{94AC54CF-56ED-4AC7-BFE2-886D1990BE46}"/>
    <pc:docChg chg="custSel modSld">
      <pc:chgData name="Katy Burson" userId="bc3d32f9-9ae6-438f-b4dd-ce20fc754a3d" providerId="ADAL" clId="{94AC54CF-56ED-4AC7-BFE2-886D1990BE46}" dt="2023-09-01T11:09:57.007" v="14" actId="2084"/>
      <pc:docMkLst>
        <pc:docMk/>
      </pc:docMkLst>
      <pc:sldChg chg="modSp mod">
        <pc:chgData name="Katy Burson" userId="bc3d32f9-9ae6-438f-b4dd-ce20fc754a3d" providerId="ADAL" clId="{94AC54CF-56ED-4AC7-BFE2-886D1990BE46}" dt="2023-09-01T11:09:57.007" v="14" actId="2084"/>
        <pc:sldMkLst>
          <pc:docMk/>
          <pc:sldMk cId="1705804068" sldId="260"/>
        </pc:sldMkLst>
        <pc:graphicFrameChg chg="modGraphic">
          <ac:chgData name="Katy Burson" userId="bc3d32f9-9ae6-438f-b4dd-ce20fc754a3d" providerId="ADAL" clId="{94AC54CF-56ED-4AC7-BFE2-886D1990BE46}" dt="2023-09-01T11:09:57.007" v="14" actId="2084"/>
          <ac:graphicFrameMkLst>
            <pc:docMk/>
            <pc:sldMk cId="1705804068" sldId="260"/>
            <ac:graphicFrameMk id="3" creationId="{608399B9-A4B4-FB57-A913-C4C1C8201B0D}"/>
          </ac:graphicFrameMkLst>
        </pc:graphicFrameChg>
      </pc:sldChg>
    </pc:docChg>
  </pc:docChgLst>
  <pc:docChgLst>
    <pc:chgData name="Burson, Katy" userId="bc3d32f9-9ae6-438f-b4dd-ce20fc754a3d" providerId="ADAL" clId="{0F48EABB-84BC-4EB2-BFE3-FB95FBDCF35D}"/>
    <pc:docChg chg="modSld">
      <pc:chgData name="Burson, Katy" userId="bc3d32f9-9ae6-438f-b4dd-ce20fc754a3d" providerId="ADAL" clId="{0F48EABB-84BC-4EB2-BFE3-FB95FBDCF35D}" dt="2023-06-22T16:25:47.308" v="58" actId="20577"/>
      <pc:docMkLst>
        <pc:docMk/>
      </pc:docMkLst>
      <pc:sldChg chg="modSp mod">
        <pc:chgData name="Burson, Katy" userId="bc3d32f9-9ae6-438f-b4dd-ce20fc754a3d" providerId="ADAL" clId="{0F48EABB-84BC-4EB2-BFE3-FB95FBDCF35D}" dt="2023-06-22T16:25:47.308" v="58" actId="20577"/>
        <pc:sldMkLst>
          <pc:docMk/>
          <pc:sldMk cId="1705804068" sldId="260"/>
        </pc:sldMkLst>
        <pc:graphicFrameChg chg="mod modGraphic">
          <ac:chgData name="Burson, Katy" userId="bc3d32f9-9ae6-438f-b4dd-ce20fc754a3d" providerId="ADAL" clId="{0F48EABB-84BC-4EB2-BFE3-FB95FBDCF35D}" dt="2023-06-22T16:25:47.308" v="58" actId="20577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  <pc:docChgLst>
    <pc:chgData name="Burson, Katy" userId="bc3d32f9-9ae6-438f-b4dd-ce20fc754a3d" providerId="ADAL" clId="{BB52A13C-6B07-4E69-8C5E-127D78BEE82E}"/>
    <pc:docChg chg="custSel modSld">
      <pc:chgData name="Burson, Katy" userId="bc3d32f9-9ae6-438f-b4dd-ce20fc754a3d" providerId="ADAL" clId="{BB52A13C-6B07-4E69-8C5E-127D78BEE82E}" dt="2023-08-11T09:21:32.742" v="7" actId="20577"/>
      <pc:docMkLst>
        <pc:docMk/>
      </pc:docMkLst>
      <pc:sldChg chg="modSp mod">
        <pc:chgData name="Burson, Katy" userId="bc3d32f9-9ae6-438f-b4dd-ce20fc754a3d" providerId="ADAL" clId="{BB52A13C-6B07-4E69-8C5E-127D78BEE82E}" dt="2023-08-11T09:21:32.742" v="7" actId="20577"/>
        <pc:sldMkLst>
          <pc:docMk/>
          <pc:sldMk cId="1705804068" sldId="260"/>
        </pc:sldMkLst>
        <pc:graphicFrameChg chg="mod modGraphic">
          <ac:chgData name="Burson, Katy" userId="bc3d32f9-9ae6-438f-b4dd-ce20fc754a3d" providerId="ADAL" clId="{BB52A13C-6B07-4E69-8C5E-127D78BEE82E}" dt="2023-08-11T09:21:32.742" v="7" actId="20577"/>
          <ac:graphicFrameMkLst>
            <pc:docMk/>
            <pc:sldMk cId="1705804068" sldId="260"/>
            <ac:graphicFrameMk id="3" creationId="{608399B9-A4B4-FB57-A913-C4C1C8201B0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6C1F-E523-4866-BD9B-BF0743DBC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C9376-EB1C-437E-A89E-C758EE7FB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03C8F-C6AE-4A60-B6E5-BBA7ED31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57F2-C7A3-4632-AB87-BC2F7F6D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9173C-C952-4D5C-93D8-3322E756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8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0C6CE-1B7F-41DF-9900-5436FDBD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3AEEB-9EB5-4055-97CB-87134989C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D2D31-3D69-499D-BF25-86602301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35526-3807-449A-86A7-461E0F92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369DA-B56B-4221-9FC3-7E9A392D3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9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906F4-2D6F-48E7-B5E0-2EAFDABBF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17732-B744-4E50-BC0A-5143A535B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C66D4-8229-4201-A886-91AEEFC8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95839-6443-480E-B673-47D2FE8B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BC3AB-408B-42E8-A071-9BB1960C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2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EB5F-DA8E-4E7A-8E21-79CA24BBA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FB0E7-0590-420E-8FE9-0CB5041E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46A85-51F3-46EB-9D5F-46A33319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30728-AFAD-4E09-B281-C9362CFD1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59277-50A8-412B-A2A0-2E250879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6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86A49-63EB-403F-9C1A-A4B25C65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B0A21-753D-47EA-8E7A-4F2C356A6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53990-07B0-4203-B2E1-200880E6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B0EE3-813F-4C24-A94A-8AB70C57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58405-E11D-45F9-B53A-83BDABEB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51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F5B7B-C5AD-4D94-B785-2EA1AA4D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00D9D-15AB-4286-9A0D-41F1693A0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8B86F-6FFD-4F25-88D6-6B456FA75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6442B-2FBB-4063-AE8D-C709579B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99811-40EF-49F4-A614-B41342B5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C269E-EA15-49A0-846F-8DC0B075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13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C1DB-EFCD-4067-84F3-1AC8E041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9EACB-3B19-42FA-8E8A-A694DBFE6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B19F2-19AB-40A8-8DF0-4D4357A0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910A1-E146-4472-BF2A-7DFDC1135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0BF93D-6960-482B-B82D-027733AF1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25741C-5D50-4D32-84A5-FB9A8E368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57018-BFDB-42F5-9D9E-72871654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D62FDB-7F39-454B-BE4A-3B220A63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81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053C1-B7D7-42EB-99A1-F8BE9C05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939D38-27F2-4B24-909D-4683E9E8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0C51C-7A43-47EB-B213-2584921E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DD1B5-D6A8-4931-9137-AE993F41F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78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301F6-E4F4-42A0-A682-59983C2E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89752-79BC-401E-B41C-8396E20F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D2C42F-B809-41F5-A10B-8461EC94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71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EFD7-7A27-4D5E-8B1F-5CF77215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113B7-42C3-4517-A0F9-37775B011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9CB7F-C18D-466B-BAD3-EB2DA8C0B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BE268-9B4A-47DA-86D5-B2754386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03D22-922A-441D-95F9-E056A366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EE9B1-5D32-4B1D-94DA-7801B6364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76AB9-C4CD-46AF-8118-5D31F75D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4F797-116E-412E-AB63-F5673C9CA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A1B56-D664-4CEE-97C7-3B4B95797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8B013-C8B0-424A-949F-3B274CC7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D99B9-CE12-4018-BF85-C2232016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AA73F-26B6-4839-9A0B-F7D00CDE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26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9D1DA7-C87F-41FB-B55B-7A36F2640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5FE8E-3DEE-4545-91DA-533D2149F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1CC7D-B90D-46E9-896F-26952F9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0FB04-58F3-499B-88BF-CCBFC8CB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32430-C4C5-4E99-B283-702D09DFA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diffmetsu.co.uk/societies/" TargetMode="External"/><Relationship Id="rId2" Type="http://schemas.openxmlformats.org/officeDocument/2006/relationships/hyperlink" Target="https://cavuhb.nhs.wales/hospitals-and-health-centres/local-health-services/gp-surgeries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thub.cardiffmet.ac.uk/students/login?ReturnUrl=%2fstudents%2fevents%2fType%2f25%2flearning-support-worksho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08399B9-A4B4-FB57-A913-C4C1C8201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10455"/>
              </p:ext>
            </p:extLst>
          </p:nvPr>
        </p:nvGraphicFramePr>
        <p:xfrm>
          <a:off x="587229" y="228400"/>
          <a:ext cx="11199303" cy="63459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8191">
                  <a:extLst>
                    <a:ext uri="{9D8B030D-6E8A-4147-A177-3AD203B41FA5}">
                      <a16:colId xmlns:a16="http://schemas.microsoft.com/office/drawing/2014/main" val="2635034103"/>
                    </a:ext>
                  </a:extLst>
                </a:gridCol>
                <a:gridCol w="2231472">
                  <a:extLst>
                    <a:ext uri="{9D8B030D-6E8A-4147-A177-3AD203B41FA5}">
                      <a16:colId xmlns:a16="http://schemas.microsoft.com/office/drawing/2014/main" val="1707088847"/>
                    </a:ext>
                  </a:extLst>
                </a:gridCol>
                <a:gridCol w="2424418">
                  <a:extLst>
                    <a:ext uri="{9D8B030D-6E8A-4147-A177-3AD203B41FA5}">
                      <a16:colId xmlns:a16="http://schemas.microsoft.com/office/drawing/2014/main" val="1797104545"/>
                    </a:ext>
                  </a:extLst>
                </a:gridCol>
                <a:gridCol w="2323751">
                  <a:extLst>
                    <a:ext uri="{9D8B030D-6E8A-4147-A177-3AD203B41FA5}">
                      <a16:colId xmlns:a16="http://schemas.microsoft.com/office/drawing/2014/main" val="3891337121"/>
                    </a:ext>
                  </a:extLst>
                </a:gridCol>
                <a:gridCol w="2231471">
                  <a:extLst>
                    <a:ext uri="{9D8B030D-6E8A-4147-A177-3AD203B41FA5}">
                      <a16:colId xmlns:a16="http://schemas.microsoft.com/office/drawing/2014/main" val="1488294186"/>
                    </a:ext>
                  </a:extLst>
                </a:gridCol>
              </a:tblGrid>
              <a:tr h="339182">
                <a:tc gridSpan="5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UG 9am arrival BEng/MEng programmes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90264"/>
                  </a:ext>
                </a:extLst>
              </a:tr>
              <a:tr h="310917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Mon 18/9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Tues 19/9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Wed 20/9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Thurs 21/9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Fri 22/9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13281"/>
                  </a:ext>
                </a:extLst>
              </a:tr>
              <a:tr h="1173006"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9.30am-10.30am </a:t>
                      </a:r>
                    </a:p>
                    <a:p>
                      <a:pPr algn="ctr"/>
                      <a:r>
                        <a:rPr lang="en-GB" sz="1100" b="0" dirty="0"/>
                        <a:t>Welcome to the programme with the Programme Director (PD)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F016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9.30am-11.30pm 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Programme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F016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GP Surgeries - Cardiff and Vale University Health Board (</a:t>
                      </a:r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nhs.wales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10am-12pm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F016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9.30am-12pm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Programme Activities</a:t>
                      </a:r>
                    </a:p>
                    <a:p>
                      <a:pPr marL="0" algn="ctr" defTabSz="914400" rtl="0" eaLnBrk="1" latinLnBrk="0" hangingPunct="1"/>
                      <a:endParaRPr lang="en-GB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 of Induction week presentations/feedback</a:t>
                      </a: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of week – plan for week 1 teaching</a:t>
                      </a: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1" dirty="0"/>
                        <a:t>Room: F016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667463"/>
                  </a:ext>
                </a:extLst>
              </a:tr>
              <a:tr h="508773"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10.30am-12pm </a:t>
                      </a:r>
                    </a:p>
                    <a:p>
                      <a:pPr algn="ctr"/>
                      <a:r>
                        <a:rPr lang="en-GB" sz="1100" b="0" dirty="0"/>
                        <a:t>Meet Personal Tutor (PT) (Icebreaker)</a:t>
                      </a:r>
                    </a:p>
                    <a:p>
                      <a:pPr algn="ctr"/>
                      <a:r>
                        <a:rPr lang="en-GB" sz="1100" b="0" dirty="0"/>
                        <a:t>ID Cards Distributed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F016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12pm-1pm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All CST UG Students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Welcome to CST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Dean’s Welcome</a:t>
                      </a:r>
                    </a:p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Room: A031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GP Surgeries - Cardiff and Vale University Health Board (</a:t>
                      </a:r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nhs.wales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359448"/>
                  </a:ext>
                </a:extLst>
              </a:tr>
              <a:tr h="6380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12.30pm-1.30pm</a:t>
                      </a:r>
                    </a:p>
                    <a:p>
                      <a:pPr algn="ctr"/>
                      <a:r>
                        <a:rPr lang="en-GB" sz="1100" b="1" dirty="0"/>
                        <a:t>All CST UG Students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University Guide - Essentials and Alumni talk</a:t>
                      </a:r>
                    </a:p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999673"/>
                  </a:ext>
                </a:extLst>
              </a:tr>
              <a:tr h="379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/>
                        <a:t>12pm-2pm Lunch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1pm-2pm 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12pm-1pm 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017569"/>
                  </a:ext>
                </a:extLst>
              </a:tr>
              <a:tr h="10519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2pm-4pm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Programme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Introduction to Welcome Week Task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F016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2pm-4pm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1100" b="1" dirty="0"/>
                        <a:t>Room: F016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1pm-4pm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F016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1.30pm</a:t>
                      </a:r>
                      <a:r>
                        <a:rPr lang="en-GB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Campus Celebration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(all students)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260734"/>
                  </a:ext>
                </a:extLst>
              </a:tr>
              <a:tr h="16367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Book yourself onto the Digital Skills workshops – for current and new students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(Intro to Microsoft Teams &amp; Managing Documents)  </a:t>
                      </a:r>
                    </a:p>
                    <a:p>
                      <a:pPr algn="ctr" fontAlgn="base"/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MetHub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 (cardiffmet.ac.uk)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0" dirty="0"/>
                        <a:t>Opportunity for PT 121 appointments </a:t>
                      </a:r>
                    </a:p>
                    <a:p>
                      <a:pPr algn="ctr"/>
                      <a:r>
                        <a:rPr lang="en-GB" sz="1100" b="1" dirty="0"/>
                        <a:t>(all day)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  <a:p>
                      <a:pPr algn="ctr"/>
                      <a:r>
                        <a:rPr lang="en-GB" sz="1800" b="1" dirty="0"/>
                        <a:t>4.30pm</a:t>
                      </a:r>
                    </a:p>
                    <a:p>
                      <a:pPr algn="ctr"/>
                      <a:r>
                        <a:rPr lang="en-GB" sz="1800" b="0" dirty="0"/>
                        <a:t>Pizza and Quiz Event</a:t>
                      </a:r>
                    </a:p>
                    <a:p>
                      <a:pPr algn="ctr"/>
                      <a:endParaRPr lang="en-GB" sz="900" b="0" dirty="0"/>
                    </a:p>
                    <a:p>
                      <a:pPr algn="ctr"/>
                      <a:r>
                        <a:rPr lang="en-GB" sz="1100" b="1" dirty="0"/>
                        <a:t>Room: CST Nexus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15469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80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B317C6805B4B9A193EF1E31A84B6" ma:contentTypeVersion="1" ma:contentTypeDescription="Create a new document." ma:contentTypeScope="" ma:versionID="2588f2ccc4b5fb3ed4870de76072245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6abc2e75104a1e2665fbc11a6ee9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61580A4-29A5-43F1-AE8A-3671BA2E7C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B12E72-9766-45F8-883F-470097C7E77D}"/>
</file>

<file path=customXml/itemProps3.xml><?xml version="1.0" encoding="utf-8"?>
<ds:datastoreItem xmlns:ds="http://schemas.openxmlformats.org/officeDocument/2006/customXml" ds:itemID="{F025A9E5-973D-4994-A9E7-1D04F6B009A5}">
  <ds:schemaRefs>
    <ds:schemaRef ds:uri="http://schemas.microsoft.com/office/2006/metadata/properties"/>
    <ds:schemaRef ds:uri="http://schemas.microsoft.com/office/infopath/2007/PartnerControls"/>
    <ds:schemaRef ds:uri="c029d9f0-15b8-4360-b903-a6584b6971c8"/>
    <ds:schemaRef ds:uri="05ec6deb-7052-4620-83b8-f92f0d91b8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272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Cardiff Metropolitan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Burson, Katy</dc:creator>
  <cp:lastModifiedBy>Katy Burson</cp:lastModifiedBy>
  <cp:revision>8</cp:revision>
  <dcterms:created xsi:type="dcterms:W3CDTF">2022-09-08T13:57:33Z</dcterms:created>
  <dcterms:modified xsi:type="dcterms:W3CDTF">2023-09-01T11:10:00Z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0x0101000810B317C6805B4B9A193EF1E31A84B6</vt:lpwstr>
  </property>
  <property fmtid="{D5CDD505-2E9C-101B-9397-08002B2CF9AE}" pid="3" name="MediaServiceImageTags">
    <vt:lpwstr/>
  </property>
  <property fmtid="{D5CDD505-2E9C-101B-9397-08002B2CF9AE}" pid="4" name="Order">
    <vt:r8>94100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SharedWithUsers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</Properties>
</file>