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742113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33CC33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76" y="-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50347-89E4-4B71-BA75-C64B7B1E9885}" type="datetimeFigureOut">
              <a:rPr lang="en-GB" smtClean="0"/>
              <a:t>22/09/2016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F8A0F-386B-4DC8-98C6-43A3049C3EB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50347-89E4-4B71-BA75-C64B7B1E9885}" type="datetimeFigureOut">
              <a:rPr lang="en-GB" smtClean="0"/>
              <a:t>22/09/2016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F8A0F-386B-4DC8-98C6-43A3049C3EB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50347-89E4-4B71-BA75-C64B7B1E9885}" type="datetimeFigureOut">
              <a:rPr lang="en-GB" smtClean="0"/>
              <a:t>22/09/2016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F8A0F-386B-4DC8-98C6-43A3049C3EB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50347-89E4-4B71-BA75-C64B7B1E9885}" type="datetimeFigureOut">
              <a:rPr lang="en-GB" smtClean="0"/>
              <a:t>22/09/2016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F8A0F-386B-4DC8-98C6-43A3049C3EB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50347-89E4-4B71-BA75-C64B7B1E9885}" type="datetimeFigureOut">
              <a:rPr lang="en-GB" smtClean="0"/>
              <a:t>22/09/2016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F8A0F-386B-4DC8-98C6-43A3049C3EB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50347-89E4-4B71-BA75-C64B7B1E9885}" type="datetimeFigureOut">
              <a:rPr lang="en-GB" smtClean="0"/>
              <a:t>22/09/2016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F8A0F-386B-4DC8-98C6-43A3049C3EB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50347-89E4-4B71-BA75-C64B7B1E9885}" type="datetimeFigureOut">
              <a:rPr lang="en-GB" smtClean="0"/>
              <a:t>22/09/2016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F8A0F-386B-4DC8-98C6-43A3049C3EB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50347-89E4-4B71-BA75-C64B7B1E9885}" type="datetimeFigureOut">
              <a:rPr lang="en-GB" smtClean="0"/>
              <a:t>22/09/2016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F8A0F-386B-4DC8-98C6-43A3049C3EB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50347-89E4-4B71-BA75-C64B7B1E9885}" type="datetimeFigureOut">
              <a:rPr lang="en-GB" smtClean="0"/>
              <a:t>22/09/2016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F8A0F-386B-4DC8-98C6-43A3049C3EB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50347-89E4-4B71-BA75-C64B7B1E9885}" type="datetimeFigureOut">
              <a:rPr lang="en-GB" smtClean="0"/>
              <a:t>22/09/2016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F8A0F-386B-4DC8-98C6-43A3049C3EB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50347-89E4-4B71-BA75-C64B7B1E9885}" type="datetimeFigureOut">
              <a:rPr lang="en-GB" smtClean="0"/>
              <a:t>22/09/2016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F8A0F-386B-4DC8-98C6-43A3049C3EB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A50347-89E4-4B71-BA75-C64B7B1E9885}" type="datetimeFigureOut">
              <a:rPr lang="en-GB" smtClean="0"/>
              <a:t>22/09/2016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3F8A0F-386B-4DC8-98C6-43A3049C3EB6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3816330"/>
            <a:ext cx="8989106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tx2"/>
                </a:solidFill>
              </a:rPr>
              <a:t>What is ReView?     </a:t>
            </a:r>
            <a:r>
              <a:rPr lang="en-GB" dirty="0" smtClean="0"/>
              <a:t>It’s a content capture system designed to record teaching materials – including lectures, where appropriate.  Cardiff Met is </a:t>
            </a:r>
            <a:r>
              <a:rPr lang="en-GB" dirty="0"/>
              <a:t>committed to enhancing the student </a:t>
            </a:r>
            <a:r>
              <a:rPr lang="en-GB" dirty="0" smtClean="0"/>
              <a:t>experience, and it’s </a:t>
            </a:r>
            <a:r>
              <a:rPr lang="en-GB" dirty="0"/>
              <a:t>with this purpose in mind that the University promotes </a:t>
            </a:r>
            <a:r>
              <a:rPr lang="en-GB" dirty="0" smtClean="0"/>
              <a:t>recording lectures</a:t>
            </a:r>
          </a:p>
          <a:p>
            <a:endParaRPr lang="en-GB" sz="600" dirty="0">
              <a:solidFill>
                <a:schemeClr val="tx2"/>
              </a:solidFill>
            </a:endParaRPr>
          </a:p>
          <a:p>
            <a:r>
              <a:rPr lang="en-GB" b="1" dirty="0" smtClean="0">
                <a:solidFill>
                  <a:schemeClr val="tx2"/>
                </a:solidFill>
              </a:rPr>
              <a:t>Will I be recorded?</a:t>
            </a:r>
            <a:r>
              <a:rPr lang="en-GB" dirty="0" smtClean="0">
                <a:solidFill>
                  <a:schemeClr val="tx2"/>
                </a:solidFill>
              </a:rPr>
              <a:t>  </a:t>
            </a:r>
            <a:r>
              <a:rPr lang="en-GB" dirty="0" smtClean="0"/>
              <a:t>The camera and </a:t>
            </a:r>
            <a:r>
              <a:rPr lang="en-GB" dirty="0" err="1" smtClean="0"/>
              <a:t>mic</a:t>
            </a:r>
            <a:r>
              <a:rPr lang="en-GB" dirty="0" smtClean="0"/>
              <a:t> are located at the front of the room to capture your lecturer.  If you are concerned about being recorded, please sit towards the rear of the room</a:t>
            </a:r>
          </a:p>
          <a:p>
            <a:endParaRPr lang="en-GB" sz="600" dirty="0">
              <a:solidFill>
                <a:schemeClr val="tx2"/>
              </a:solidFill>
            </a:endParaRPr>
          </a:p>
          <a:p>
            <a:r>
              <a:rPr lang="en-GB" b="1" dirty="0" smtClean="0">
                <a:solidFill>
                  <a:schemeClr val="tx2"/>
                </a:solidFill>
              </a:rPr>
              <a:t>What are my rights?   </a:t>
            </a:r>
            <a:r>
              <a:rPr lang="en-GB" dirty="0" smtClean="0"/>
              <a:t>The </a:t>
            </a:r>
            <a:r>
              <a:rPr lang="en-GB" dirty="0"/>
              <a:t>recording may be stored in the </a:t>
            </a:r>
            <a:r>
              <a:rPr lang="en-GB" dirty="0" smtClean="0"/>
              <a:t>Panopto cloud </a:t>
            </a:r>
            <a:r>
              <a:rPr lang="en-GB" dirty="0"/>
              <a:t>and any personal information within the recording will be processed in accordance with the Data Protection Act </a:t>
            </a:r>
            <a:r>
              <a:rPr lang="en-GB" dirty="0" smtClean="0"/>
              <a:t>1998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3707904" y="89917"/>
            <a:ext cx="539791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 smtClean="0">
                <a:solidFill>
                  <a:srgbClr val="008000"/>
                </a:solidFill>
              </a:rPr>
              <a:t>This lecture is being recorded using </a:t>
            </a:r>
            <a:r>
              <a:rPr lang="en-GB" sz="4800" b="1" dirty="0" smtClean="0">
                <a:solidFill>
                  <a:srgbClr val="008000"/>
                </a:solidFill>
              </a:rPr>
              <a:t>ReView</a:t>
            </a:r>
            <a:endParaRPr lang="en-GB" sz="4800" b="1" dirty="0">
              <a:solidFill>
                <a:srgbClr val="008000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5" y="-10873"/>
            <a:ext cx="3672409" cy="15672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5" y="6165304"/>
            <a:ext cx="1813416" cy="58731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2009" y="6309320"/>
            <a:ext cx="723629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" dirty="0" smtClean="0">
                <a:solidFill>
                  <a:srgbClr val="008000"/>
                </a:solidFill>
              </a:rPr>
              <a:t>If you have any concerns about Data Protection, please contact: </a:t>
            </a:r>
            <a:r>
              <a:rPr lang="en-GB" sz="1500" b="1" dirty="0">
                <a:solidFill>
                  <a:srgbClr val="008000"/>
                </a:solidFill>
              </a:rPr>
              <a:t>anlane@cardiffmet.ac.uk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179512" y="1556792"/>
            <a:ext cx="8784976" cy="2160240"/>
          </a:xfrm>
          <a:prstGeom prst="roundRect">
            <a:avLst/>
          </a:prstGeom>
          <a:solidFill>
            <a:srgbClr val="00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900" b="1" dirty="0">
                <a:solidFill>
                  <a:schemeClr val="bg1"/>
                </a:solidFill>
              </a:rPr>
              <a:t>Please let your lecturer know if you do not wish to be </a:t>
            </a:r>
            <a:r>
              <a:rPr lang="en-GB" sz="2900" b="1" dirty="0" smtClean="0">
                <a:solidFill>
                  <a:schemeClr val="bg1"/>
                </a:solidFill>
              </a:rPr>
              <a:t>recorded.  They </a:t>
            </a:r>
            <a:r>
              <a:rPr lang="en-GB" sz="2900" b="1" dirty="0">
                <a:solidFill>
                  <a:schemeClr val="bg1"/>
                </a:solidFill>
              </a:rPr>
              <a:t>will make alternative arrangements to enable you to contribute to any discussions and/or </a:t>
            </a:r>
            <a:r>
              <a:rPr lang="en-GB" sz="2900" b="1" dirty="0" smtClean="0">
                <a:solidFill>
                  <a:schemeClr val="bg1"/>
                </a:solidFill>
              </a:rPr>
              <a:t>to ask </a:t>
            </a:r>
            <a:r>
              <a:rPr lang="en-GB" sz="2900" b="1" dirty="0">
                <a:solidFill>
                  <a:schemeClr val="bg1"/>
                </a:solidFill>
              </a:rPr>
              <a:t>questions without being recorded</a:t>
            </a:r>
            <a:endParaRPr lang="en-GB" sz="29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B62C05F6A0C5A47B86A9502F15D931B" ma:contentTypeVersion="0" ma:contentTypeDescription="Create a new document." ma:contentTypeScope="" ma:versionID="748ac9ff82589baf2370cf46c0172bb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34f8c0c0eabdc6c42b2f987c760c09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EED09C8-35E8-41EA-836C-F8B62193A938}"/>
</file>

<file path=customXml/itemProps2.xml><?xml version="1.0" encoding="utf-8"?>
<ds:datastoreItem xmlns:ds="http://schemas.openxmlformats.org/officeDocument/2006/customXml" ds:itemID="{6DEA154D-9F43-4A41-8A2C-5A4085B44B8E}"/>
</file>

<file path=customXml/itemProps3.xml><?xml version="1.0" encoding="utf-8"?>
<ds:datastoreItem xmlns:ds="http://schemas.openxmlformats.org/officeDocument/2006/customXml" ds:itemID="{7AE40422-D2D1-4A5D-8B72-655122F11998}"/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168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The University of Birmingham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Panopto ReView slide</dc:title>
  <dc:creator>LTDU</dc:creator>
  <cp:lastModifiedBy>Administrator</cp:lastModifiedBy>
  <cp:revision>19</cp:revision>
  <cp:lastPrinted>2016-07-06T08:57:13Z</cp:lastPrinted>
  <dcterms:created xsi:type="dcterms:W3CDTF">2014-01-24T10:36:07Z</dcterms:created>
  <dcterms:modified xsi:type="dcterms:W3CDTF">2016-09-22T14:22:10Z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0x0101008B62C05F6A0C5A47B86A9502F15D931B</vt:lpwstr>
  </property>
  <property fmtid="{D5CDD505-2E9C-101B-9397-08002B2CF9AE}" pid="3" name="Order">
    <vt:r8>1900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TemplateUrl">
    <vt:lpwstr/>
  </property>
</Properties>
</file>