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son, Katy" userId="bc3d32f9-9ae6-438f-b4dd-ce20fc754a3d" providerId="ADAL" clId="{6148B2A3-37CC-49F6-A2DE-272EA5808A16}"/>
    <pc:docChg chg="custSel modSld">
      <pc:chgData name="Burson, Katy" userId="bc3d32f9-9ae6-438f-b4dd-ce20fc754a3d" providerId="ADAL" clId="{6148B2A3-37CC-49F6-A2DE-272EA5808A16}" dt="2023-08-11T09:18:09.311" v="6" actId="2084"/>
      <pc:docMkLst>
        <pc:docMk/>
      </pc:docMkLst>
      <pc:sldChg chg="modSp mod">
        <pc:chgData name="Burson, Katy" userId="bc3d32f9-9ae6-438f-b4dd-ce20fc754a3d" providerId="ADAL" clId="{6148B2A3-37CC-49F6-A2DE-272EA5808A16}" dt="2023-08-11T09:18:09.311" v="6" actId="2084"/>
        <pc:sldMkLst>
          <pc:docMk/>
          <pc:sldMk cId="1705804068" sldId="260"/>
        </pc:sldMkLst>
        <pc:graphicFrameChg chg="mod modGraphic">
          <ac:chgData name="Burson, Katy" userId="bc3d32f9-9ae6-438f-b4dd-ce20fc754a3d" providerId="ADAL" clId="{6148B2A3-37CC-49F6-A2DE-272EA5808A16}" dt="2023-08-11T09:18:09.311" v="6" actId="2084"/>
          <ac:graphicFrameMkLst>
            <pc:docMk/>
            <pc:sldMk cId="1705804068" sldId="260"/>
            <ac:graphicFrameMk id="3" creationId="{10449F7D-86CA-27BB-B729-E8D0350C5ED7}"/>
          </ac:graphicFrameMkLst>
        </pc:graphicFrameChg>
      </pc:sldChg>
    </pc:docChg>
  </pc:docChgLst>
  <pc:docChgLst>
    <pc:chgData name="Katy Burson" userId="bc3d32f9-9ae6-438f-b4dd-ce20fc754a3d" providerId="ADAL" clId="{1D40B6FD-519D-40F8-BB2C-683BA0DBCE75}"/>
    <pc:docChg chg="custSel modSld">
      <pc:chgData name="Katy Burson" userId="bc3d32f9-9ae6-438f-b4dd-ce20fc754a3d" providerId="ADAL" clId="{1D40B6FD-519D-40F8-BB2C-683BA0DBCE75}" dt="2023-09-01T11:06:40.041" v="14" actId="2084"/>
      <pc:docMkLst>
        <pc:docMk/>
      </pc:docMkLst>
      <pc:sldChg chg="modSp mod">
        <pc:chgData name="Katy Burson" userId="bc3d32f9-9ae6-438f-b4dd-ce20fc754a3d" providerId="ADAL" clId="{1D40B6FD-519D-40F8-BB2C-683BA0DBCE75}" dt="2023-09-01T11:06:40.041" v="14" actId="2084"/>
        <pc:sldMkLst>
          <pc:docMk/>
          <pc:sldMk cId="1705804068" sldId="260"/>
        </pc:sldMkLst>
        <pc:graphicFrameChg chg="modGraphic">
          <ac:chgData name="Katy Burson" userId="bc3d32f9-9ae6-438f-b4dd-ce20fc754a3d" providerId="ADAL" clId="{1D40B6FD-519D-40F8-BB2C-683BA0DBCE75}" dt="2023-09-01T11:06:40.041" v="14" actId="2084"/>
          <ac:graphicFrameMkLst>
            <pc:docMk/>
            <pc:sldMk cId="1705804068" sldId="260"/>
            <ac:graphicFrameMk id="3" creationId="{10449F7D-86CA-27BB-B729-E8D0350C5ED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6C1F-E523-4866-BD9B-BF0743DBC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C9376-EB1C-437E-A89E-C758EE7FB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3C8F-C6AE-4A60-B6E5-BBA7ED31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57F2-C7A3-4632-AB87-BC2F7F6D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173C-C952-4D5C-93D8-3322E756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C6CE-1B7F-41DF-9900-5436FDBD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3AEEB-9EB5-4055-97CB-87134989C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D2D31-3D69-499D-BF25-86602301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35526-3807-449A-86A7-461E0F92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369DA-B56B-4221-9FC3-7E9A392D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906F4-2D6F-48E7-B5E0-2EAFDABBF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17732-B744-4E50-BC0A-5143A535B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C66D4-8229-4201-A886-91AEEFC8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95839-6443-480E-B673-47D2FE8B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BC3AB-408B-42E8-A071-9BB1960C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2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EB5F-DA8E-4E7A-8E21-79CA24BB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B0E7-0590-420E-8FE9-0CB5041E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46A85-51F3-46EB-9D5F-46A33319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30728-AFAD-4E09-B281-C9362CFD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9277-50A8-412B-A2A0-2E250879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6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6A49-63EB-403F-9C1A-A4B25C65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B0A21-753D-47EA-8E7A-4F2C356A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53990-07B0-4203-B2E1-200880E6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B0EE3-813F-4C24-A94A-8AB70C57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58405-E11D-45F9-B53A-83BDABEB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1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5B7B-C5AD-4D94-B785-2EA1AA4D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00D9D-15AB-4286-9A0D-41F1693A0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8B86F-6FFD-4F25-88D6-6B456FA75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6442B-2FBB-4063-AE8D-C709579B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99811-40EF-49F4-A614-B41342B5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C269E-EA15-49A0-846F-8DC0B075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C1DB-EFCD-4067-84F3-1AC8E04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9EACB-3B19-42FA-8E8A-A694DBFE6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B19F2-19AB-40A8-8DF0-4D4357A0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910A1-E146-4472-BF2A-7DFDC1135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0BF93D-6960-482B-B82D-027733AF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25741C-5D50-4D32-84A5-FB9A8E36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57018-BFDB-42F5-9D9E-72871654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D62FDB-7F39-454B-BE4A-3B220A63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1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53C1-B7D7-42EB-99A1-F8BE9C05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39D38-27F2-4B24-909D-4683E9E8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0C51C-7A43-47EB-B213-2584921E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D1B5-D6A8-4931-9137-AE993F41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8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301F6-E4F4-42A0-A682-59983C2E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89752-79BC-401E-B41C-8396E20F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2C42F-B809-41F5-A10B-8461EC94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EFD7-7A27-4D5E-8B1F-5CF77215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113B7-42C3-4517-A0F9-37775B011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9CB7F-C18D-466B-BAD3-EB2DA8C0B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BE268-9B4A-47DA-86D5-B2754386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03D22-922A-441D-95F9-E056A366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EE9B1-5D32-4B1D-94DA-7801B636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6AB9-C4CD-46AF-8118-5D31F75D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F797-116E-412E-AB63-F5673C9CA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A1B56-D664-4CEE-97C7-3B4B95797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8B013-C8B0-424A-949F-3B274CC7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99B9-CE12-4018-BF85-C2232016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AA73F-26B6-4839-9A0B-F7D00CDE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6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D1DA7-C87F-41FB-B55B-7A36F264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5FE8E-3DEE-4545-91DA-533D2149F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CC7D-B90D-46E9-896F-26952F9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FB04-58F3-499B-88BF-CCBFC8CB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32430-C4C5-4E99-B283-702D09DFA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diffmetsu.co.uk/societies/" TargetMode="External"/><Relationship Id="rId2" Type="http://schemas.openxmlformats.org/officeDocument/2006/relationships/hyperlink" Target="https://cavuhb.nhs.wales/hospitals-and-health-centres/local-health-services/gp-surgeri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thub.cardiffmet.ac.uk/students/login?ReturnUrl=%2fstudents%2fevents%2fType%2f25%2flearning-support-worksh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0449F7D-86CA-27BB-B729-E8D0350C5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095454"/>
              </p:ext>
            </p:extLst>
          </p:nvPr>
        </p:nvGraphicFramePr>
        <p:xfrm>
          <a:off x="587229" y="228404"/>
          <a:ext cx="11199303" cy="65149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8191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31472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323751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31471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58259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UG 10am arrival BSc Computer and Data Science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28404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18/9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19/9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20/9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21/9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22/9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1373326"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10.30am-11.30am </a:t>
                      </a:r>
                    </a:p>
                    <a:p>
                      <a:pPr algn="ctr"/>
                      <a:r>
                        <a:rPr lang="en-GB" sz="1100" b="0" dirty="0"/>
                        <a:t>Welcome to the programme with the Programme Director (PD)</a:t>
                      </a:r>
                    </a:p>
                    <a:p>
                      <a:pPr algn="ctr"/>
                      <a:r>
                        <a:rPr lang="en-GB" sz="1100" b="1" dirty="0"/>
                        <a:t>Room: A013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10am-12pm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10am-12pm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A013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10am-12pm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 Activities</a:t>
                      </a:r>
                    </a:p>
                    <a:p>
                      <a:pPr marL="0" algn="ctr" defTabSz="914400" rtl="0" eaLnBrk="1" latinLnBrk="0" hangingPunct="1"/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 of Induction week presentations/feedback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of week – plan for week 1 teaching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1" dirty="0"/>
                        <a:t>Room: A013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403041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11.30am-12.30pm </a:t>
                      </a:r>
                    </a:p>
                    <a:p>
                      <a:pPr algn="ctr"/>
                      <a:r>
                        <a:rPr lang="en-GB" sz="1100" b="0" dirty="0"/>
                        <a:t>Meet Personal Tutor (PT) (Icebreaker)</a:t>
                      </a:r>
                    </a:p>
                    <a:p>
                      <a:pPr algn="ctr"/>
                      <a:r>
                        <a:rPr lang="en-GB" sz="1100" b="0" dirty="0"/>
                        <a:t>ID Cards Distributed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12pm-1pm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All CST UG Students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Welcome to CST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Dean’s Welcome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Room: A031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93132"/>
                  </a:ext>
                </a:extLst>
              </a:tr>
              <a:tr h="10747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12.30pm-1.30pm</a:t>
                      </a:r>
                    </a:p>
                    <a:p>
                      <a:pPr algn="ctr"/>
                      <a:r>
                        <a:rPr lang="en-GB" sz="1100" b="1" dirty="0"/>
                        <a:t>All CST UG Students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University Guide - Essentials and Alumni talk</a:t>
                      </a:r>
                    </a:p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801615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12.30pm-2pm Lunch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1pm-2pm Lunch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12pm-1pm lunch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1.30pm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Campus Celebration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(all students)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69376"/>
                  </a:ext>
                </a:extLst>
              </a:tr>
              <a:tr h="1003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2pm-4pm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2pm-4pm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1100" b="1" dirty="0"/>
                        <a:t>Room: A013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83293534"/>
                  </a:ext>
                </a:extLst>
              </a:tr>
              <a:tr h="10789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2pm-4pm*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/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Rooms: A021 &amp; A019</a:t>
                      </a:r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1pm-4pm*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100" b="0" dirty="0" err="1">
                          <a:solidFill>
                            <a:srgbClr val="FF0000"/>
                          </a:solidFill>
                        </a:rPr>
                        <a:t>inc</a:t>
                      </a:r>
                      <a:r>
                        <a:rPr lang="en-GB" sz="1100" b="0" dirty="0">
                          <a:solidFill>
                            <a:srgbClr val="FF0000"/>
                          </a:solidFill>
                        </a:rPr>
                        <a:t> Library Inductions etc – PD to arrange)</a:t>
                      </a:r>
                    </a:p>
                    <a:p>
                      <a:pPr algn="ctr"/>
                      <a:endParaRPr lang="en-GB" sz="11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 A021 &amp; A019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1pm-4pm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347087"/>
                  </a:ext>
                </a:extLst>
              </a:tr>
              <a:tr h="12756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Book yourself onto the Digital Skills workshops – for current and new students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(Intro to Microsoft Teams &amp; Managing Documents)  </a:t>
                      </a:r>
                    </a:p>
                    <a:p>
                      <a:pPr algn="ctr" fontAlgn="base"/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MetHub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(cardiffmet.ac.uk)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0" dirty="0"/>
                        <a:t>Opportunity for PT 121 appointments </a:t>
                      </a:r>
                    </a:p>
                    <a:p>
                      <a:pPr algn="ctr"/>
                      <a:r>
                        <a:rPr lang="en-GB" sz="1100" b="1" dirty="0"/>
                        <a:t>(all day)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4.30pm</a:t>
                      </a:r>
                    </a:p>
                    <a:p>
                      <a:pPr algn="ctr"/>
                      <a:r>
                        <a:rPr lang="en-GB" sz="1800" b="0" dirty="0"/>
                        <a:t>Pizza and Quiz Event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CST Nexus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46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0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B317C6805B4B9A193EF1E31A84B6" ma:contentTypeVersion="1" ma:contentTypeDescription="Create a new document." ma:contentTypeScope="" ma:versionID="2588f2ccc4b5fb3ed4870de76072245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25A9E5-973D-4994-A9E7-1D04F6B009A5}">
  <ds:schemaRefs>
    <ds:schemaRef ds:uri="http://schemas.microsoft.com/office/2006/metadata/properties"/>
    <ds:schemaRef ds:uri="http://schemas.microsoft.com/office/infopath/2007/PartnerControls"/>
    <ds:schemaRef ds:uri="c029d9f0-15b8-4360-b903-a6584b6971c8"/>
    <ds:schemaRef ds:uri="05ec6deb-7052-4620-83b8-f92f0d91b82e"/>
  </ds:schemaRefs>
</ds:datastoreItem>
</file>

<file path=customXml/itemProps2.xml><?xml version="1.0" encoding="utf-8"?>
<ds:datastoreItem xmlns:ds="http://schemas.openxmlformats.org/officeDocument/2006/customXml" ds:itemID="{761580A4-29A5-43F1-AE8A-3671BA2E7C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FB17C8-6306-460D-A745-FC94A4F2F867}"/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273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Katy Burson</cp:lastModifiedBy>
  <cp:revision>7</cp:revision>
  <dcterms:created xsi:type="dcterms:W3CDTF">2022-09-08T13:57:33Z</dcterms:created>
  <dcterms:modified xsi:type="dcterms:W3CDTF">2023-09-01T11:06:42Z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0x0101000810B317C6805B4B9A193EF1E31A84B6</vt:lpwstr>
  </property>
  <property fmtid="{D5CDD505-2E9C-101B-9397-08002B2CF9AE}" pid="3" name="MediaServiceImageTags">
    <vt:lpwstr/>
  </property>
  <property fmtid="{D5CDD505-2E9C-101B-9397-08002B2CF9AE}" pid="4" name="Order">
    <vt:r8>93700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